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4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9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4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0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1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0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6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1694-36BA-4E28-AA2B-559313F0FF24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7356-9204-4260-9752-048F7ADC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988840"/>
            <a:ext cx="7228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Русская тряпичная кукла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0911" y="5480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Составила старший воспитатель Гусева </a:t>
            </a:r>
            <a:r>
              <a:rPr lang="ru-RU" dirty="0" smtClean="0"/>
              <a:t>Л.П. </a:t>
            </a:r>
            <a:endParaRPr lang="ru-RU" dirty="0"/>
          </a:p>
          <a:p>
            <a:pPr algn="ctr"/>
            <a:r>
              <a:rPr lang="ru-RU" dirty="0"/>
              <a:t>МБДОУ «ЦРР-Д/С№2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100" name="Picture 4" descr="C:\Users\user\Pictures\баб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3212975"/>
            <a:ext cx="2561119" cy="259054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AppData\Local\Temp\Rar$DIa3756.4213\IMG-20200609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717">
            <a:off x="601504" y="3166723"/>
            <a:ext cx="2446397" cy="268304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3" y="-45720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user\Pictures\баб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30693" cy="367240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59" y="1484784"/>
            <a:ext cx="55114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КУКЛА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«БАБОЧКА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»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(игровая)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        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Такую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куклу делали из лоскутков ткани и подвешивали над колыбелькой. Она была рядом с ребенком во время сна и первых игр. Такую куклу могли изготовить своими руками даже самые маленькие дети, девочки и мальчики.</a:t>
            </a:r>
          </a:p>
        </p:txBody>
      </p:sp>
    </p:spTree>
    <p:extLst>
      <p:ext uri="{BB962C8B-B14F-4D97-AF65-F5344CB8AC3E}">
        <p14:creationId xmlns:p14="http://schemas.microsoft.com/office/powerpoint/2010/main" val="1353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340768"/>
            <a:ext cx="8172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ПРИМЕТЫ НАШИХ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ПРОБАБУШЕК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Самую первую куклу, сделанную своими руками, нежелательно дарить или отдавать.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При изготовлении обрядовых кукол недопустимо использовать колющие и режущие предметы. Поэтому тряпочки и нитки нужно было не резать, а рвать.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Кукол дарили в знак любви и дружбы. При этом считалось, что подарок, сделанный от чистого сердца, приносит счастье, а с затаенной неприязнью – накликает всяческие напасти и беду.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Верили, что игрушки охраняют детский сон (до сих пор по древнему обычаю детей укладывают спать с любимой игрушкой).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Верили, что игрушки приносят хороший урожай, особенно если с ними играют взрослые девушки.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3233839"/>
            <a:ext cx="3339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" y="0"/>
            <a:ext cx="91157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412776"/>
            <a:ext cx="82407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 По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своему назначению куклы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делятся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 три большие группы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user\Pictures\закру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7843"/>
            <a:ext cx="2507506" cy="2539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Temp\Rar$DIa3756.33485\IMG-20200609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97842"/>
            <a:ext cx="2480101" cy="2539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48535" y="537321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-игровые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2020" y="5373216"/>
            <a:ext cx="187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-обрядовые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AppData\Local\Temp\Rar$DIa3756.4213\IMG-20200609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597842"/>
            <a:ext cx="2446397" cy="253903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771" y="5363604"/>
            <a:ext cx="141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обереги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крупени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583289" cy="45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Pictures\крупени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431">
            <a:off x="539552" y="1628800"/>
            <a:ext cx="3412270" cy="431023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1331322"/>
            <a:ext cx="4968552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На Руси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обережные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куклы делали из подручного материала – дерево, ткани, ниток, соломы, кости. каждая куколка делалась с определенной целью, имело свое название, свою историю, свой обряд приготовления. </a:t>
            </a:r>
          </a:p>
          <a:p>
            <a:pPr algn="just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К примеру, кукла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Крупеничка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».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В ее основе - холщевый мешочек с гречихой, украшенный нитями, тканями. ( В тех местах, где с гречихой были проблемы, ее заменяли горохом и другими крупами, и назывались эти куклы по-другому –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Зерновушка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, Горошинка). Такая кукла приманивала в дом достаток, обещала хороший будущий урожай и прибавление в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семействе.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881200"/>
            <a:ext cx="53285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Столбушка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(Скрутка)</a:t>
            </a:r>
          </a:p>
          <a:p>
            <a:pPr algn="just"/>
            <a:endParaRPr lang="ru-RU" sz="32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Самая главная  и первая кукла оберег в русской народной традиции. В ее основе – скрученная в столбик ткань или березовый столбик, отсюда и название. Считается, что это кукла- помощница в Душевной Беседе. Ей можно пожаловаться на судьбу, высказать все, что наболело и беспокоит, и тогда станет легче и понятней как жить дальше.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user\Pictures\счаст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5722"/>
            <a:ext cx="3895028" cy="41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AppData\Local\Temp\Rar$DIa3756.4213\IMG-20200609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545465" cy="388843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1136" y="202847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Кукла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оберег </a:t>
            </a: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 от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порчи, </a:t>
            </a: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защита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для дома. Набивалась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крапивой.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0802" y="1766866"/>
            <a:ext cx="3021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«КРАПИВНИЦА»</a:t>
            </a: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user\AppData\Local\Temp\Rar$DIa3756.33485\IMG-20200609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52839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5341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хранитель чистоты души и тела новорожденного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младенца.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9825" y="1340768"/>
            <a:ext cx="35830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Обрядовая кукла 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«КУВАДКА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35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IMG-20200611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528392" cy="4188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2549" y="210881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куклы говорит само за себя. Когда у девушки есть какое – либо желание, она кукле делает подарок (пришивает красивую пуговицу или завязывает ленточку ) со словами своего пожелания.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3833" y="1300118"/>
            <a:ext cx="357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КУКЛА «ЖЕЛАННИЦА»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7" y="-25287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6924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Кукла «Барышня с косой»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(игровая)</a:t>
            </a:r>
          </a:p>
          <a:p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Вот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возьму я палочку,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Замотаю в тряпочку,</a:t>
            </a:r>
          </a:p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 лоскуточки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наряжу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Сверху бантик повяжу.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Получилась не игрушка,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 любимая подружка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(В. Шипунова)</a:t>
            </a:r>
          </a:p>
        </p:txBody>
      </p:sp>
      <p:pic>
        <p:nvPicPr>
          <p:cNvPr id="9218" name="Picture 2" descr="C:\Users\user\Pictures\БАРЫШНЯ С КОС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1" y="1769435"/>
            <a:ext cx="3261162" cy="39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467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2020-06-11T10:49:26Z</dcterms:created>
  <dcterms:modified xsi:type="dcterms:W3CDTF">2020-06-11T14:05:28Z</dcterms:modified>
</cp:coreProperties>
</file>